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7" r:id="rId2"/>
  </p:sldMasterIdLst>
  <p:sldIdLst>
    <p:sldId id="257" r:id="rId3"/>
    <p:sldId id="280" r:id="rId4"/>
    <p:sldId id="287" r:id="rId5"/>
    <p:sldId id="286" r:id="rId6"/>
    <p:sldId id="259" r:id="rId7"/>
    <p:sldId id="282" r:id="rId8"/>
    <p:sldId id="283" r:id="rId9"/>
    <p:sldId id="284" r:id="rId10"/>
    <p:sldId id="281" r:id="rId11"/>
    <p:sldId id="288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Homework 01" id="{EDE5D3F5-F9C9-4F77-B746-3E765280E07E}">
          <p14:sldIdLst>
            <p14:sldId id="257"/>
          </p14:sldIdLst>
        </p14:section>
        <p14:section name="Goal" id="{EB5A139E-F914-4447-BF26-6F540DD14BE0}">
          <p14:sldIdLst>
            <p14:sldId id="280"/>
          </p14:sldIdLst>
        </p14:section>
        <p14:section name="Requirement" id="{74B52D80-28F5-45A3-B1E5-BB18E5CE5271}">
          <p14:sldIdLst>
            <p14:sldId id="287"/>
            <p14:sldId id="286"/>
          </p14:sldIdLst>
        </p14:section>
        <p14:section name="What we give" id="{59F2E9A4-4E6E-4B03-8B8D-0EE0E9CEB37E}">
          <p14:sldIdLst>
            <p14:sldId id="259"/>
          </p14:sldIdLst>
        </p14:section>
        <p14:section name="What you do" id="{990C02F1-6E7C-4DD8-AA8A-4E6393D31E37}">
          <p14:sldIdLst>
            <p14:sldId id="282"/>
            <p14:sldId id="283"/>
            <p14:sldId id="284"/>
          </p14:sldIdLst>
        </p14:section>
        <p14:section name="What we expect" id="{8D9EB785-78F8-42FB-BC5A-71BDA53C6CDC}">
          <p14:sldIdLst>
            <p14:sldId id="281"/>
          </p14:sldIdLst>
        </p14:section>
        <p14:section name="Dead line" id="{0090C8B7-52BA-4764-814D-72CAE09961DE}">
          <p14:sldIdLst>
            <p14:sldId id="28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464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294ADF-8986-451C-B1F9-EA7285D765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54625A-CF86-4AFC-B21D-D1E884AFE3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3pPr>
              <a:defRPr>
                <a:latin typeface="Source Sans Pro" panose="020B0503030403020204" pitchFamily="34" charset="0"/>
                <a:ea typeface="Source Sans Pro" panose="020B0503030403020204" pitchFamily="34" charset="0"/>
              </a:defRPr>
            </a:lvl3pPr>
            <a:lvl4pPr>
              <a:defRPr>
                <a:latin typeface="Source Sans Pro" panose="020B0503030403020204" pitchFamily="34" charset="0"/>
                <a:ea typeface="Source Sans Pro" panose="020B0503030403020204" pitchFamily="34" charset="0"/>
              </a:defRPr>
            </a:lvl4pPr>
            <a:lvl5pPr>
              <a:defRPr>
                <a:latin typeface="Source Sans Pro" panose="020B0503030403020204" pitchFamily="34" charset="0"/>
                <a:ea typeface="Source Sans Pro" panose="020B0503030403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90EE9C-1401-4615-81F1-149F3EEA4C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132FB-D6E2-4DA2-AB44-3374F646D963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6E6C9D-9E3C-4508-BF1F-2BBFA4152A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852842-2B48-4A9F-966D-250608CBDE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9B808-57D1-493A-97CE-0C7EF26384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022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69E921-CC58-446A-B22C-8A2BC8D380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9ECA74-4221-45AC-A242-791B7A4D03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81200"/>
            <a:ext cx="5181600" cy="41957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DE6710-14E6-4B0F-A74E-1BD999DCDE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81200"/>
            <a:ext cx="5181600" cy="41957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9ECD0D-E72F-4D6E-8DEE-5827AA3C17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132FB-D6E2-4DA2-AB44-3374F646D963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239424-D260-49B2-BD97-C3B70B9BFF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2C6732-82D6-4388-8449-8B1559EA45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9B808-57D1-493A-97CE-0C7EF26384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030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323DE5-053B-4CD1-95C1-3813424AC7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976440"/>
            <a:ext cx="5157787" cy="823912"/>
          </a:xfrm>
        </p:spPr>
        <p:txBody>
          <a:bodyPr anchor="ctr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7EF810-D00C-4E40-B382-4AFA9FF2B9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6612" y="2800352"/>
            <a:ext cx="5157787" cy="33893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B527C27-791E-4B5D-AFFF-BA7CB744A0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81203"/>
            <a:ext cx="5183188" cy="823912"/>
          </a:xfrm>
        </p:spPr>
        <p:txBody>
          <a:bodyPr anchor="ctr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2FFA59A-F0EE-4825-9662-74E4C06AC94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800352"/>
            <a:ext cx="5183188" cy="33893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73E58B4-8591-442B-939A-BFBB564CEF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132FB-D6E2-4DA2-AB44-3374F646D963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551D28F-F3CD-4CE8-810D-75468C635C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6C259C5-C6F5-4586-8423-F7B42EBCCD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9B808-57D1-493A-97CE-0C7EF263842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FA32E81C-73E0-4330-9775-28840CA693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780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71882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0304BB-6138-480E-87CA-66D0583B85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64D1D5D-C9D2-4C9A-91BD-9D39894B77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132FB-D6E2-4DA2-AB44-3374F646D963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8E031F9-B9F4-4B7D-BF00-5CA73025FC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BEEFBE-EC9C-4199-AEFA-254187CC61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9B808-57D1-493A-97CE-0C7EF26384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941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C7FEA83-3950-44E0-93F7-31B00F1535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132FB-D6E2-4DA2-AB44-3374F646D963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F80EC92-1940-41FD-AFF3-95A12AA86D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2E8D15-986E-48FB-950D-8EDA27B2A7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9B808-57D1-493A-97CE-0C7EF26384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17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8D2C44-7E1F-4ECB-BBBF-BAAE73502D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603376"/>
            <a:ext cx="5161626" cy="2852737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18A45C-9D7F-4EDE-8A8A-BE52BB98C7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5161626" cy="150018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rgbClr val="646464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F936BD-3E1F-480C-A856-2AB9B54E0B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64D1C-FD6F-4500-8DDC-E53BB300D10B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19820F-CA0B-4519-9666-4F948868C3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BF0FEF-F640-4FDC-BC75-E3759BDAE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BF119-4A32-4AC5-943A-2AB868569C7E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F80AD0C8-75F3-4596-BCE8-EC00B401CCF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381751" y="517236"/>
            <a:ext cx="4978400" cy="557241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16785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8D2C44-7E1F-4ECB-BBBF-BAAE73502D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603376"/>
            <a:ext cx="10515600" cy="2852737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18A45C-9D7F-4EDE-8A8A-BE52BB98C7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rgbClr val="646464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F936BD-3E1F-480C-A856-2AB9B54E0B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64D1C-FD6F-4500-8DDC-E53BB300D10B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19820F-CA0B-4519-9666-4F948868C3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BF0FEF-F640-4FDC-BC75-E3759BDAE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BF119-4A32-4AC5-943A-2AB868569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643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C7FEA83-3950-44E0-93F7-31B00F1535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64D1C-FD6F-4500-8DDC-E53BB300D10B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F80EC92-1940-41FD-AFF3-95A12AA86D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2E8D15-986E-48FB-950D-8EDA27B2A7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BF119-4A32-4AC5-943A-2AB868569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774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E7F512F-D133-46A3-9ECF-18076E81FF22}"/>
              </a:ext>
            </a:extLst>
          </p:cNvPr>
          <p:cNvSpPr/>
          <p:nvPr/>
        </p:nvSpPr>
        <p:spPr>
          <a:xfrm>
            <a:off x="0" y="1"/>
            <a:ext cx="12192000" cy="178117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18E2B6B-686A-4AED-A418-5D16C78B5970}"/>
              </a:ext>
            </a:extLst>
          </p:cNvPr>
          <p:cNvSpPr/>
          <p:nvPr/>
        </p:nvSpPr>
        <p:spPr>
          <a:xfrm>
            <a:off x="0" y="0"/>
            <a:ext cx="12192000" cy="1753985"/>
          </a:xfrm>
          <a:prstGeom prst="rect">
            <a:avLst/>
          </a:prstGeom>
          <a:solidFill>
            <a:srgbClr val="6464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639E6D7-A825-424F-A663-FE7568E841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780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1B2EA5-DB85-4C9E-BA86-2C2DE2D448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981789"/>
            <a:ext cx="10515600" cy="41951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724808-1AEA-4778-83B2-0013D0976E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1132FB-D6E2-4DA2-AB44-3374F646D963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D95474-3897-4ECA-B643-AF7C56CEB2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FC4F22-5C9C-4D13-9342-3961321380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69B808-57D1-493A-97CE-0C7EF26384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647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73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kern="1200">
          <a:solidFill>
            <a:schemeClr val="bg1"/>
          </a:solidFill>
          <a:latin typeface="Source Sans Pro Black" panose="020B0803030403020204" pitchFamily="34" charset="0"/>
          <a:ea typeface="Source Sans Pro Black" panose="020B0803030403020204" pitchFamily="34" charset="0"/>
          <a:cs typeface="Noto Sans" panose="020B0502040504020204" pitchFamily="34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000" kern="1200">
          <a:solidFill>
            <a:srgbClr val="646464"/>
          </a:solidFill>
          <a:latin typeface="Source Sans Pro" panose="020B0503030403020204" pitchFamily="34" charset="0"/>
          <a:ea typeface="Source Sans Pro" panose="020B0503030403020204" pitchFamily="34" charset="0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700" kern="1200">
          <a:solidFill>
            <a:srgbClr val="646464"/>
          </a:solidFill>
          <a:latin typeface="Source Sans Pro" panose="020B0503030403020204" pitchFamily="34" charset="0"/>
          <a:ea typeface="Source Sans Pro" panose="020B0503030403020204" pitchFamily="34" charset="0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646464"/>
          </a:solidFill>
          <a:latin typeface="Source Sans Pro" panose="020B0503030403020204" pitchFamily="34" charset="0"/>
          <a:ea typeface="Source Sans Pro" panose="020B0503030403020204" pitchFamily="34" charset="0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300" kern="1200">
          <a:solidFill>
            <a:srgbClr val="646464"/>
          </a:solidFill>
          <a:latin typeface="Source Sans Pro" panose="020B0503030403020204" pitchFamily="34" charset="0"/>
          <a:ea typeface="Source Sans Pro" panose="020B0503030403020204" pitchFamily="34" charset="0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200" kern="1200">
          <a:solidFill>
            <a:srgbClr val="646464"/>
          </a:solidFill>
          <a:latin typeface="Source Sans Pro" panose="020B0503030403020204" pitchFamily="34" charset="0"/>
          <a:ea typeface="Source Sans Pro" panose="020B0503030403020204" pitchFamily="34" charset="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E7F512F-D133-46A3-9ECF-18076E81FF22}"/>
              </a:ext>
            </a:extLst>
          </p:cNvPr>
          <p:cNvSpPr/>
          <p:nvPr/>
        </p:nvSpPr>
        <p:spPr>
          <a:xfrm>
            <a:off x="0" y="0"/>
            <a:ext cx="12192000" cy="454456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18E2B6B-686A-4AED-A418-5D16C78B5970}"/>
              </a:ext>
            </a:extLst>
          </p:cNvPr>
          <p:cNvSpPr/>
          <p:nvPr/>
        </p:nvSpPr>
        <p:spPr>
          <a:xfrm>
            <a:off x="0" y="0"/>
            <a:ext cx="12192000" cy="4517136"/>
          </a:xfrm>
          <a:prstGeom prst="rect">
            <a:avLst/>
          </a:prstGeom>
          <a:solidFill>
            <a:srgbClr val="6464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639E6D7-A825-424F-A663-FE7568E841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780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724808-1AEA-4778-83B2-0013D0976E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64D1C-FD6F-4500-8DDC-E53BB300D10B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D95474-3897-4ECA-B643-AF7C56CEB2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FC4F22-5C9C-4D13-9342-3961321380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0BF119-4A32-4AC5-943A-2AB868569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564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kern="1200">
          <a:solidFill>
            <a:schemeClr val="bg1"/>
          </a:solidFill>
          <a:latin typeface="Source Sans Pro Black" panose="020B0803030403020204" pitchFamily="34" charset="0"/>
          <a:ea typeface="Source Sans Pro Black" panose="020B0803030403020204" pitchFamily="34" charset="0"/>
          <a:cs typeface="Noto Sans" panose="020B0502040504020204" pitchFamily="34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Source Sans Pro" panose="020B0503030403020204" pitchFamily="34" charset="0"/>
          <a:ea typeface="Source Sans Pro" panose="020B0503030403020204" pitchFamily="34" charset="0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Source Sans Pro" panose="020B0503030403020204" pitchFamily="34" charset="0"/>
          <a:ea typeface="Source Sans Pro" panose="020B0503030403020204" pitchFamily="34" charset="0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Source Sans Pro" panose="020B0503030403020204" pitchFamily="34" charset="0"/>
          <a:ea typeface="Source Sans Pro" panose="020B0503030403020204" pitchFamily="34" charset="0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Source Sans Pro" panose="020B0503030403020204" pitchFamily="34" charset="0"/>
          <a:ea typeface="Source Sans Pro" panose="020B0503030403020204" pitchFamily="34" charset="0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ource Sans Pro" panose="020B0503030403020204" pitchFamily="34" charset="0"/>
          <a:ea typeface="Source Sans Pro" panose="020B0503030403020204" pitchFamily="34" charset="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moodle.ncku.edu.tw/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4AAF0D-60AD-425C-83EB-DD1139B5B0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 01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346A22-6650-4802-80DF-864BEA44A66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Yun-Zhen, Cai: P76084172@gs.ncku.edu.tw</a:t>
            </a:r>
          </a:p>
          <a:p>
            <a:r>
              <a:rPr lang="en-US" dirty="0"/>
              <a:t>Sheng-Yi, Yao: ND8081018@gs.ncku.edu.tw</a:t>
            </a:r>
          </a:p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786893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9E0A2B-6F5E-4961-A78F-511CC0FC91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Deadline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8233CC-D781-4FE8-8F2F-748DCA46F2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Hand in before 2020-10-02 23:55 (YYYY-MM-DD </a:t>
            </a:r>
            <a:r>
              <a:rPr lang="en-US" dirty="0" err="1"/>
              <a:t>hh:mm</a:t>
            </a:r>
            <a:r>
              <a:rPr lang="en-US" dirty="0"/>
              <a:t>)</a:t>
            </a:r>
          </a:p>
          <a:p>
            <a:r>
              <a:rPr lang="en-US" dirty="0"/>
              <a:t>Late submit will receive score penalty.</a:t>
            </a:r>
          </a:p>
          <a:p>
            <a:pPr lvl="1"/>
            <a:r>
              <a:rPr lang="en-US" dirty="0"/>
              <a:t>Unless you have a good reason.</a:t>
            </a:r>
          </a:p>
          <a:p>
            <a:r>
              <a:rPr lang="en-US" dirty="0"/>
              <a:t>Teaching assistant have the right to add, modify, cancel the homework.</a:t>
            </a:r>
          </a:p>
          <a:p>
            <a:r>
              <a:rPr lang="en-US" dirty="0"/>
              <a:t>Please do not fool us. d(`･∀･)b</a:t>
            </a:r>
          </a:p>
        </p:txBody>
      </p:sp>
    </p:spTree>
    <p:extLst>
      <p:ext uri="{BB962C8B-B14F-4D97-AF65-F5344CB8AC3E}">
        <p14:creationId xmlns:p14="http://schemas.microsoft.com/office/powerpoint/2010/main" val="28188011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8AC8E8-561B-4751-BC31-7F62E1998C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20739C-18F1-4BCD-A4F8-15907C6504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Write an executable program with the following feature.</a:t>
            </a:r>
          </a:p>
          <a:p>
            <a:pPr lvl="1"/>
            <a:r>
              <a:rPr lang="en-US" dirty="0"/>
              <a:t>Load and show the 3d model properly.</a:t>
            </a:r>
          </a:p>
          <a:p>
            <a:pPr lvl="1"/>
            <a:r>
              <a:rPr lang="en-US" dirty="0"/>
              <a:t>Load and show the texture properly.</a:t>
            </a:r>
          </a:p>
        </p:txBody>
      </p:sp>
    </p:spTree>
    <p:extLst>
      <p:ext uri="{BB962C8B-B14F-4D97-AF65-F5344CB8AC3E}">
        <p14:creationId xmlns:p14="http://schemas.microsoft.com/office/powerpoint/2010/main" val="7977641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62FCA2-9A54-489E-B318-C6A1DB7351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Requirement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2B343F-B84F-4F89-A259-1E05AA62AA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</a:t>
            </a:r>
            <a:r>
              <a:rPr lang="en-US" dirty="0" err="1"/>
              <a:t>moodle</a:t>
            </a:r>
            <a:endParaRPr lang="en-US" dirty="0"/>
          </a:p>
          <a:p>
            <a:pPr lvl="1"/>
            <a:r>
              <a:rPr lang="en-US" dirty="0">
                <a:hlinkClick r:id="rId2"/>
              </a:rPr>
              <a:t>http://moodle.ncku.edu.tw/</a:t>
            </a:r>
            <a:endParaRPr lang="en-US" dirty="0"/>
          </a:p>
          <a:p>
            <a:pPr lvl="1"/>
            <a:r>
              <a:rPr lang="en-US" dirty="0"/>
              <a:t>We will update the homework news there.</a:t>
            </a:r>
          </a:p>
          <a:p>
            <a:pPr lvl="1"/>
            <a:r>
              <a:rPr lang="en-US" dirty="0"/>
              <a:t>This slide will upload right after the class.</a:t>
            </a:r>
          </a:p>
          <a:p>
            <a:pPr lvl="1"/>
            <a:r>
              <a:rPr lang="en-US" dirty="0"/>
              <a:t>Sample code will upload about 2-3 days later.</a:t>
            </a:r>
          </a:p>
        </p:txBody>
      </p:sp>
    </p:spTree>
    <p:extLst>
      <p:ext uri="{BB962C8B-B14F-4D97-AF65-F5344CB8AC3E}">
        <p14:creationId xmlns:p14="http://schemas.microsoft.com/office/powerpoint/2010/main" val="30990417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62FCA2-9A54-489E-B318-C6A1DB7351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Requirement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2B343F-B84F-4F89-A259-1E05AA62AA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Any operating system is welcome.</a:t>
            </a:r>
          </a:p>
          <a:p>
            <a:pPr lvl="1"/>
            <a:r>
              <a:rPr lang="en-US" dirty="0"/>
              <a:t>MacOS has deprecate OpenGL from macOS 10.14.</a:t>
            </a:r>
          </a:p>
          <a:p>
            <a:pPr lvl="2"/>
            <a:r>
              <a:rPr lang="en-US" dirty="0"/>
              <a:t>Sorry. But we can’t help you. ╮(╯_╰)╭</a:t>
            </a:r>
          </a:p>
          <a:p>
            <a:r>
              <a:rPr lang="en-US" dirty="0"/>
              <a:t>Any compiler and language is welcome.</a:t>
            </a:r>
          </a:p>
          <a:p>
            <a:pPr lvl="1"/>
            <a:r>
              <a:rPr lang="en-US" dirty="0"/>
              <a:t>Although C++ is our favorite.</a:t>
            </a:r>
          </a:p>
          <a:p>
            <a:r>
              <a:rPr lang="en-US" altLang="zh-TW" dirty="0"/>
              <a:t>Any platform / language / compiler </a:t>
            </a:r>
            <a:r>
              <a:rPr lang="en-US" altLang="zh-TW" b="1" dirty="0"/>
              <a:t>will not</a:t>
            </a:r>
            <a:r>
              <a:rPr lang="en-US" altLang="zh-TW" dirty="0"/>
              <a:t> receive an impact factor of the score.</a:t>
            </a:r>
          </a:p>
          <a:p>
            <a:pPr lvl="1"/>
            <a:r>
              <a:rPr lang="en-US" dirty="0"/>
              <a:t>Only the program, code, and user manual affect.</a:t>
            </a:r>
          </a:p>
        </p:txBody>
      </p:sp>
    </p:spTree>
    <p:extLst>
      <p:ext uri="{BB962C8B-B14F-4D97-AF65-F5344CB8AC3E}">
        <p14:creationId xmlns:p14="http://schemas.microsoft.com/office/powerpoint/2010/main" val="390553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90A993-8886-450C-9C2E-7D7EB1FFE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we give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D7932E-E417-4777-8E05-C61797B4B0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Sample source code</a:t>
            </a:r>
          </a:p>
          <a:p>
            <a:pPr lvl="1"/>
            <a:r>
              <a:rPr lang="en-US" dirty="0"/>
              <a:t>Cross platform </a:t>
            </a:r>
          </a:p>
          <a:p>
            <a:pPr lvl="2"/>
            <a:r>
              <a:rPr lang="en-US" dirty="0"/>
              <a:t>at least for Windows and Linux.</a:t>
            </a:r>
          </a:p>
          <a:p>
            <a:pPr lvl="1"/>
            <a:r>
              <a:rPr lang="en-US" dirty="0"/>
              <a:t>C++</a:t>
            </a:r>
          </a:p>
          <a:p>
            <a:pPr lvl="1"/>
            <a:r>
              <a:rPr lang="en-US" dirty="0"/>
              <a:t>OpenGL 3.3</a:t>
            </a:r>
          </a:p>
          <a:p>
            <a:pPr lvl="1"/>
            <a:r>
              <a:rPr lang="en-US" dirty="0"/>
              <a:t>Library</a:t>
            </a:r>
          </a:p>
          <a:p>
            <a:pPr lvl="2"/>
            <a:r>
              <a:rPr lang="en-US" dirty="0"/>
              <a:t>glad - OpenGL loading library.</a:t>
            </a:r>
          </a:p>
          <a:p>
            <a:pPr lvl="2"/>
            <a:r>
              <a:rPr lang="en-US" dirty="0" err="1"/>
              <a:t>glm</a:t>
            </a:r>
            <a:r>
              <a:rPr lang="en-US" dirty="0"/>
              <a:t> (0.9.9.8) - Mathematic library.</a:t>
            </a:r>
          </a:p>
          <a:p>
            <a:pPr lvl="2"/>
            <a:r>
              <a:rPr lang="en-US" dirty="0" err="1"/>
              <a:t>stb_image</a:t>
            </a:r>
            <a:r>
              <a:rPr lang="en-US" dirty="0"/>
              <a:t> (v2.25) - Image loader.</a:t>
            </a:r>
          </a:p>
          <a:p>
            <a:pPr lvl="2"/>
            <a:r>
              <a:rPr lang="en-US" dirty="0" err="1"/>
              <a:t>tinyobjloader</a:t>
            </a:r>
            <a:r>
              <a:rPr lang="en-US" dirty="0"/>
              <a:t> (version 0.9.20) - obj (3D model) file loader.</a:t>
            </a:r>
          </a:p>
          <a:p>
            <a:pPr lvl="2"/>
            <a:r>
              <a:rPr lang="en-US" dirty="0"/>
              <a:t>dear </a:t>
            </a:r>
            <a:r>
              <a:rPr lang="en-US" dirty="0" err="1"/>
              <a:t>imgui</a:t>
            </a:r>
            <a:r>
              <a:rPr lang="en-US" dirty="0"/>
              <a:t>  (v1.77) – Graphical user interface.</a:t>
            </a:r>
          </a:p>
        </p:txBody>
      </p:sp>
    </p:spTree>
    <p:extLst>
      <p:ext uri="{BB962C8B-B14F-4D97-AF65-F5344CB8AC3E}">
        <p14:creationId xmlns:p14="http://schemas.microsoft.com/office/powerpoint/2010/main" val="40487599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90A993-8886-450C-9C2E-7D7EB1FFE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you do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D7932E-E417-4777-8E05-C61797B4B0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can finish this homework in 2 ways.</a:t>
            </a:r>
          </a:p>
          <a:p>
            <a:pPr lvl="1"/>
            <a:r>
              <a:rPr lang="en-US" dirty="0"/>
              <a:t>Modify the sample code.</a:t>
            </a:r>
          </a:p>
          <a:p>
            <a:pPr lvl="1"/>
            <a:r>
              <a:rPr lang="en-US" dirty="0"/>
              <a:t>Write your own code.</a:t>
            </a:r>
          </a:p>
          <a:p>
            <a:r>
              <a:rPr lang="en-US" dirty="0"/>
              <a:t>Either way will receive same score.</a:t>
            </a:r>
          </a:p>
          <a:p>
            <a:pPr lvl="1"/>
            <a:r>
              <a:rPr lang="en-US" dirty="0"/>
              <a:t>No score factor between them.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20401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90A993-8886-450C-9C2E-7D7EB1FFE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you do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D7932E-E417-4777-8E05-C61797B4B0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Modify the sample code</a:t>
            </a:r>
          </a:p>
          <a:p>
            <a:pPr lvl="1"/>
            <a:r>
              <a:rPr lang="en-US" dirty="0"/>
              <a:t>Install CMake </a:t>
            </a:r>
          </a:p>
          <a:p>
            <a:pPr lvl="2"/>
            <a:r>
              <a:rPr lang="en-US" dirty="0"/>
              <a:t>Prefer version 3.3 or above</a:t>
            </a:r>
          </a:p>
          <a:p>
            <a:pPr lvl="1"/>
            <a:r>
              <a:rPr lang="en-US" dirty="0"/>
              <a:t>Install GLFW</a:t>
            </a:r>
          </a:p>
          <a:p>
            <a:pPr lvl="2"/>
            <a:r>
              <a:rPr lang="en-US" dirty="0"/>
              <a:t>Differ in operating system.</a:t>
            </a:r>
          </a:p>
          <a:p>
            <a:pPr lvl="2"/>
            <a:r>
              <a:rPr lang="en-US" dirty="0"/>
              <a:t>We will cover that in another slide.</a:t>
            </a:r>
          </a:p>
          <a:p>
            <a:pPr lvl="1"/>
            <a:r>
              <a:rPr lang="en-US" dirty="0"/>
              <a:t>Modify the code we give you to let the program run.</a:t>
            </a:r>
          </a:p>
          <a:p>
            <a:pPr lvl="1"/>
            <a:r>
              <a:rPr lang="en-US" dirty="0"/>
              <a:t>Write description about what you do.</a:t>
            </a:r>
          </a:p>
        </p:txBody>
      </p:sp>
    </p:spTree>
    <p:extLst>
      <p:ext uri="{BB962C8B-B14F-4D97-AF65-F5344CB8AC3E}">
        <p14:creationId xmlns:p14="http://schemas.microsoft.com/office/powerpoint/2010/main" val="29892662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90A993-8886-450C-9C2E-7D7EB1FFE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you do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D7932E-E417-4777-8E05-C61797B4B0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Write your own code.</a:t>
            </a:r>
          </a:p>
          <a:p>
            <a:pPr lvl="1"/>
            <a:r>
              <a:rPr lang="en-US" dirty="0"/>
              <a:t>If you like to challenge yourself. You can write your own code.</a:t>
            </a:r>
          </a:p>
          <a:p>
            <a:pPr lvl="1"/>
            <a:r>
              <a:rPr lang="en-US" dirty="0"/>
              <a:t>Please write full description about your program.</a:t>
            </a:r>
          </a:p>
          <a:p>
            <a:pPr lvl="1"/>
            <a:r>
              <a:rPr lang="en-US" dirty="0"/>
              <a:t>Good luck.</a:t>
            </a:r>
          </a:p>
        </p:txBody>
      </p:sp>
    </p:spTree>
    <p:extLst>
      <p:ext uri="{BB962C8B-B14F-4D97-AF65-F5344CB8AC3E}">
        <p14:creationId xmlns:p14="http://schemas.microsoft.com/office/powerpoint/2010/main" val="29484557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8AC8E8-561B-4751-BC31-7F62E1998C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we expect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20739C-18F1-4BCD-A4F8-15907C6504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Executable program</a:t>
            </a:r>
          </a:p>
          <a:p>
            <a:pPr lvl="1"/>
            <a:r>
              <a:rPr lang="en-US" dirty="0"/>
              <a:t>Load the model and texture in your own ways.</a:t>
            </a:r>
          </a:p>
          <a:p>
            <a:pPr lvl="1"/>
            <a:r>
              <a:rPr lang="en-US" dirty="0"/>
              <a:t>Expect to see the model and texture in program window.</a:t>
            </a:r>
          </a:p>
          <a:p>
            <a:r>
              <a:rPr lang="en-US" b="1" i="1" dirty="0"/>
              <a:t>FULL</a:t>
            </a:r>
            <a:r>
              <a:rPr lang="en-US" dirty="0"/>
              <a:t> source code</a:t>
            </a:r>
          </a:p>
          <a:p>
            <a:pPr lvl="1"/>
            <a:r>
              <a:rPr lang="en-US" dirty="0"/>
              <a:t>Prevent from failed program.</a:t>
            </a:r>
          </a:p>
          <a:p>
            <a:r>
              <a:rPr lang="en-US" dirty="0"/>
              <a:t>Readme file</a:t>
            </a:r>
          </a:p>
          <a:p>
            <a:pPr lvl="1"/>
            <a:r>
              <a:rPr lang="en-US" dirty="0"/>
              <a:t>Hardware and software requirement.</a:t>
            </a:r>
          </a:p>
          <a:p>
            <a:pPr lvl="1"/>
            <a:r>
              <a:rPr lang="en-US" dirty="0"/>
              <a:t>Program overview.</a:t>
            </a:r>
          </a:p>
          <a:p>
            <a:pPr lvl="1"/>
            <a:r>
              <a:rPr lang="en-US" dirty="0"/>
              <a:t>Operations manual.</a:t>
            </a:r>
          </a:p>
        </p:txBody>
      </p:sp>
    </p:spTree>
    <p:extLst>
      <p:ext uri="{BB962C8B-B14F-4D97-AF65-F5344CB8AC3E}">
        <p14:creationId xmlns:p14="http://schemas.microsoft.com/office/powerpoint/2010/main" val="793418687"/>
      </p:ext>
    </p:extLst>
  </p:cSld>
  <p:clrMapOvr>
    <a:masterClrMapping/>
  </p:clrMapOvr>
</p:sld>
</file>

<file path=ppt/theme/theme1.xml><?xml version="1.0" encoding="utf-8"?>
<a:theme xmlns:a="http://schemas.openxmlformats.org/drawingml/2006/main" name="Paper presentati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per presentation" id="{2949858B-42CD-42CC-92F6-CF9C71FC861A}" vid="{1C195184-6A1B-4E19-AB0E-99E0F02E71BC}"/>
    </a:ext>
  </a:extLst>
</a:theme>
</file>

<file path=ppt/theme/theme2.xml><?xml version="1.0" encoding="utf-8"?>
<a:theme xmlns:a="http://schemas.openxmlformats.org/drawingml/2006/main" name="Heade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 presentation</Template>
  <TotalTime>2524</TotalTime>
  <Words>446</Words>
  <Application>Microsoft Office PowerPoint</Application>
  <PresentationFormat>Widescreen</PresentationFormat>
  <Paragraphs>70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Source Sans Pro</vt:lpstr>
      <vt:lpstr>Source Sans Pro Black</vt:lpstr>
      <vt:lpstr>Paper presentation</vt:lpstr>
      <vt:lpstr>Header</vt:lpstr>
      <vt:lpstr>Homework 01</vt:lpstr>
      <vt:lpstr>Goal</vt:lpstr>
      <vt:lpstr>Requirement</vt:lpstr>
      <vt:lpstr>Requirement</vt:lpstr>
      <vt:lpstr>What we give</vt:lpstr>
      <vt:lpstr>What you do</vt:lpstr>
      <vt:lpstr>What you do</vt:lpstr>
      <vt:lpstr>What you do</vt:lpstr>
      <vt:lpstr>What we expect</vt:lpstr>
      <vt:lpstr>Deadline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蔡昀臻</dc:creator>
  <cp:lastModifiedBy>蔡昀臻</cp:lastModifiedBy>
  <cp:revision>130</cp:revision>
  <dcterms:created xsi:type="dcterms:W3CDTF">2020-08-03T02:09:59Z</dcterms:created>
  <dcterms:modified xsi:type="dcterms:W3CDTF">2020-09-14T06:21:51Z</dcterms:modified>
</cp:coreProperties>
</file>